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21" autoAdjust="0"/>
    <p:restoredTop sz="94660"/>
  </p:normalViewPr>
  <p:slideViewPr>
    <p:cSldViewPr snapToGrid="0">
      <p:cViewPr varScale="1">
        <p:scale>
          <a:sx n="78" d="100"/>
          <a:sy n="78" d="100"/>
        </p:scale>
        <p:origin x="60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08BCCAA-D474-62A3-EA73-5D4F354B074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699E758-9DCF-600D-2A84-7BD8A8CCD17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4D500F5-41AF-B804-49EE-CBA2148F02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A4C4638-1234-A481-7DDD-C100C7E0E8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DD70C26-8C02-3DB7-2B21-41D4A08C57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044586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7A53D97-2F68-7026-5775-699269E9A4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B51BF8D1-5089-1386-2C6B-FB3ADE88788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E1218E23-527F-87A3-F205-C871F0BEE1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4FCEF06-03EF-C719-55D3-BAD957BD14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B1B74305-8299-9E4F-D71A-D56E444EB4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499832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A860C1B3-C6DE-44EA-C8BF-F496B1F9D0D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337ACACE-698A-ABC4-DF6A-B3CD85638E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1C815DC-22B7-C49D-1506-0C7F105328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5225463-ED32-6E7B-F60F-85670B4644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2A3999B-F70D-523D-AAC9-EEDFB579FB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173548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B8CB826-4D97-5879-FBA8-0BAF2F034A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90E55A9B-3938-33BB-9C82-970C532DD2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78CBC75-6ACD-26AD-2DC5-87B977208F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00BAF48-A5A6-9F54-D184-E1BB94BA48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D9B77BDD-8C73-0216-E8FA-F72C160FFF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569474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98E47EF-EB61-AD7E-D680-B4F57680CB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AFA7E0AD-33FB-D41E-98AF-C4981BA994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1781BE61-AA47-19AF-27F8-6D5030F049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A440944-6227-EF01-D980-C722BB9DA7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40315E2-AEE5-1CBC-562A-2214B8DC0B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101910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F889E6E-B970-92CB-B53C-00DAFFDC5E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3E399F6D-9A78-8032-67A2-C13BCA484B4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EC3A2ADA-0F1A-2A9E-B060-673C475DDD7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BE8AA33-173D-2F4F-20CA-237CFC901D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ED6FFDC1-8DF9-830F-6A6A-B5AA01E1AB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8526B6AD-6FA3-1A7E-7636-2CAB897559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437466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5206F87-FF61-CBF4-7667-3FC687477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20484841-EE47-6121-76B4-34248CB8DC9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F51AD0E4-8F3E-5F34-2C14-5E918AB641D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C18C8931-C9E3-3335-1A68-A1F8083C824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82D76C2C-D529-8362-749B-0A29FDE3DEA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EB2921A2-844A-ADA3-1214-16D66FAC06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B206C982-723B-8729-4506-D8CDCA5A70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B9623E5D-583C-146D-0F56-C98DC5000C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531006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4028932-0CCD-E14C-EE87-41F7E5E8A5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C28A9F3E-A5BD-2533-1CB4-E10FB595B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0EFE48A7-4F86-E9A0-6506-6042F8BAB8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E599FE85-E0D3-A29C-DF28-23946E6281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900189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D6209CC0-6FCB-3AF7-5DBD-253E1CA476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C7E6149E-5922-C560-8674-DA3284E7EC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0F047DFA-4E17-39A6-BF8C-C2B14CBB76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938639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593CE34-1F50-E704-7249-17735DE0CB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BFE8A345-E08D-F5C2-7B0B-0BBE8AC442B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78E11A41-FD9C-63A0-37BB-FCAD473EB61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8ECA6858-AB93-4E89-8C7B-FB03946EC3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EE596B32-44D5-4618-5864-45CDE56616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0370CA47-E3F4-F2F4-54ED-CBF21A40A2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389529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25BAA7F-E4C4-3FCE-0D01-887A6AEADA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B3978B50-AF8F-CE0D-462D-DC890671B59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091C10B5-33A1-3CFA-B5C5-3B933A8DB80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895AB80-B584-DA37-A96D-AA122EA25C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37DB0D4C-725A-02D6-B83B-40701C762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6CC04DF6-E8A3-25E3-BA78-C1273922A8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845734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727F2E9E-AADB-37B1-B406-D90F562F16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7772DBA4-282C-FC02-8647-CDF8387E056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03977F2-2965-7DE9-0F3F-EEB172790D6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58D3BEC-80E9-4363-BC31-B09FAD141CA8}" type="datetimeFigureOut">
              <a:rPr lang="ko-KR" altLang="en-US" smtClean="0"/>
              <a:t>2025-12-03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7E28321-B674-1D6A-84DF-C6B3930A31C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E7BD297D-F750-549B-E678-358EEEE4EA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70056CC-10F5-4D79-B288-2D602D34D7F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054249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B9FAAFB-7F79-E798-6BDB-E38B0C477DC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8838A917-1821-CD6B-4357-08456E153FB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898529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와이드스크린</PresentationFormat>
  <Paragraphs>0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테마</vt:lpstr>
      <vt:lpstr>PowerPoint 프레젠테이션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HyeongSeok Yang</dc:creator>
  <cp:lastModifiedBy>HyeongSeok Yang</cp:lastModifiedBy>
  <cp:revision>1</cp:revision>
  <dcterms:created xsi:type="dcterms:W3CDTF">2025-12-03T03:18:14Z</dcterms:created>
  <dcterms:modified xsi:type="dcterms:W3CDTF">2025-12-03T03:18:14Z</dcterms:modified>
</cp:coreProperties>
</file>

<file path=docProps/thumbnail.jpeg>
</file>